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  <p:sldId id="271" r:id="rId17"/>
    <p:sldId id="272" r:id="rId18"/>
    <p:sldId id="273" r:id="rId19"/>
    <p:sldId id="274" r:id="rId20"/>
    <p:sldId id="275" r:id="rId21"/>
    <p:sldId id="276" r:id="rId22"/>
    <p:sldId id="277" r:id="rId23"/>
    <p:sldId id="278" r:id="rId24"/>
    <p:sldId id="279" r:id="rId25"/>
    <p:sldId id="280" r:id="rId26"/>
    <p:sldId id="281" r:id="rId27"/>
    <p:sldId id="282" r:id="rId28"/>
    <p:sldId id="283" r:id="rId29"/>
    <p:sldId id="284" r:id="rId30"/>
    <p:sldId id="285" r:id="rId31"/>
    <p:sldId id="286" r:id="rId32"/>
    <p:sldId id="287" r:id="rId33"/>
    <p:sldId id="288" r:id="rId34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78" d="100"/>
          <a:sy n="78" d="100"/>
        </p:scale>
        <p:origin x="1594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presProps" Target="presProps.xml"/><Relationship Id="rId8" Type="http://schemas.openxmlformats.org/officeDocument/2006/relationships/slide" Target="slides/slide7.xml"/><Relationship Id="rId3" Type="http://schemas.openxmlformats.org/officeDocument/2006/relationships/slide" Target="slides/slide2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80755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1092796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222379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4314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6064837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224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901587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702771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29998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407265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892369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CAD085-E8A6-8845-BD4E-CB4CCA059FC4}" type="datetimeFigureOut">
              <a:rPr lang="en-US" smtClean="0"/>
              <a:t>2/19/2025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99775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g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g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g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5.jpg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jp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jpg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8.jpg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9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jp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jp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2.jp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3.jp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4.jp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5.jp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6.jp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7.jp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8.jp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9.jp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30.jp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1.jp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2.jp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3.jp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g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1-Aplastic-anemia-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0-Aplastic-anemia-1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1-Aplastic-anemia-1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2-Aplastic-anemia-1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3-Aplastic-anemia-1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4-Aplastic-anemia-1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5-Aplastic-anemia-1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6-Aplastic-anemia-1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7-Aplastic-anemia-1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8-Aplastic-anemia-1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19-Aplastic-anemia-1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2-Aplastic-anemia-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0-Aplastic-anemia-2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1-Aplastic-anemia-2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2-Aplastic-anemia-2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3-Aplastic-anemia-2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4-Aplastic-anemia-2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5-Aplastic-anemia-2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6-Aplastic-anemia-2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7-Aplastic-anemia-2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8-Aplastic-anemia-2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29-Aplastic-anemia-2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3-Aplastic-anemia-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0-Aplastic-anemia-30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1-Aplastic-anemia-31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2-Aplastic-anemia-32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33-Aplastic-anemia-33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4-Aplastic-anemia-4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5-Aplastic-anemia-5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6-Aplastic-anemia-6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7-Aplastic-anemia-7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8-Aplastic-anemia-8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09-Aplastic-anemia-9-638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4571"/>
            <a:ext cx="9144000" cy="6858000"/>
          </a:xfrm>
          <a:prstGeom prst="rect">
            <a:avLst/>
          </a:prstGeom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</TotalTime>
  <Words>0</Words>
  <Application>Microsoft Office PowerPoint</Application>
  <PresentationFormat>On-screen Show (4:3)</PresentationFormat>
  <Paragraphs>0</Paragraphs>
  <Slides>33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33</vt:i4>
      </vt:variant>
    </vt:vector>
  </HeadingPairs>
  <TitlesOfParts>
    <vt:vector size="36" baseType="lpstr">
      <vt:lpstr>Arial</vt:lpstr>
      <vt:lpstr>Calibri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subject/>
  <dc:creator>Hp</dc:creator>
  <cp:keywords/>
  <dc:description>generated using python-pptx</dc:description>
  <cp:lastModifiedBy>Aman Thakare</cp:lastModifiedBy>
  <cp:revision>1</cp:revision>
  <dcterms:created xsi:type="dcterms:W3CDTF">2013-01-27T09:14:16Z</dcterms:created>
  <dcterms:modified xsi:type="dcterms:W3CDTF">2025-02-19T10:38:40Z</dcterms:modified>
  <cp:category/>
</cp:coreProperties>
</file>